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0" r:id="rId9"/>
    <p:sldId id="267" r:id="rId10"/>
    <p:sldId id="268" r:id="rId11"/>
    <p:sldId id="266" r:id="rId12"/>
    <p:sldId id="271" r:id="rId13"/>
    <p:sldId id="272" r:id="rId14"/>
    <p:sldId id="273" r:id="rId15"/>
    <p:sldId id="278" r:id="rId16"/>
    <p:sldId id="274" r:id="rId17"/>
    <p:sldId id="275" r:id="rId18"/>
    <p:sldId id="276" r:id="rId19"/>
    <p:sldId id="277" r:id="rId20"/>
    <p:sldId id="269" r:id="rId21"/>
    <p:sldId id="270" r:id="rId22"/>
  </p:sldIdLst>
  <p:sldSz cx="9720263" cy="6119813"/>
  <p:notesSz cx="6858000" cy="9144000"/>
  <p:defaultTextStyle>
    <a:defPPr>
      <a:defRPr lang="zh-CN"/>
    </a:defPPr>
    <a:lvl1pPr marL="0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240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496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8734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4999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1215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7467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3698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9948" algn="l" defTabSz="9124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146" y="-1494"/>
      </p:cViewPr>
      <p:guideLst>
        <p:guide orient="horz" pos="1927"/>
        <p:guide pos="30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9000" y="1901169"/>
            <a:ext cx="8262000" cy="13118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58002" y="3468000"/>
            <a:ext cx="6804000" cy="156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9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47000" y="218167"/>
            <a:ext cx="2187000" cy="4662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6000" y="218167"/>
            <a:ext cx="6399000" cy="4662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13" y="3932668"/>
            <a:ext cx="8262000" cy="12155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7813" y="2593918"/>
            <a:ext cx="8262000" cy="133875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2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2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87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43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05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68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30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9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6000" y="1275055"/>
            <a:ext cx="4293000" cy="36054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41000" y="1275055"/>
            <a:ext cx="4293000" cy="36054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002" y="245087"/>
            <a:ext cx="8748000" cy="1020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6000" y="1369918"/>
            <a:ext cx="4294688" cy="5709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40" indent="0">
              <a:buNone/>
              <a:defRPr sz="2000" b="1"/>
            </a:lvl2pPr>
            <a:lvl3pPr marL="912496" indent="0">
              <a:buNone/>
              <a:defRPr sz="1800" b="1"/>
            </a:lvl3pPr>
            <a:lvl4pPr marL="1368734" indent="0">
              <a:buNone/>
              <a:defRPr sz="1600" b="1"/>
            </a:lvl4pPr>
            <a:lvl5pPr marL="1824363" indent="0">
              <a:buNone/>
              <a:defRPr sz="1600" b="1"/>
            </a:lvl5pPr>
            <a:lvl6pPr marL="2280580" indent="0">
              <a:buNone/>
              <a:defRPr sz="1600" b="1"/>
            </a:lvl6pPr>
            <a:lvl7pPr marL="2736835" indent="0">
              <a:buNone/>
              <a:defRPr sz="1600" b="1"/>
            </a:lvl7pPr>
            <a:lvl8pPr marL="3193067" indent="0">
              <a:buNone/>
              <a:defRPr sz="1600" b="1"/>
            </a:lvl8pPr>
            <a:lvl9pPr marL="364931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000" y="1940837"/>
            <a:ext cx="4294688" cy="35260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937628" y="1369918"/>
            <a:ext cx="4296375" cy="5709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40" indent="0">
              <a:buNone/>
              <a:defRPr sz="2000" b="1"/>
            </a:lvl2pPr>
            <a:lvl3pPr marL="912496" indent="0">
              <a:buNone/>
              <a:defRPr sz="1800" b="1"/>
            </a:lvl3pPr>
            <a:lvl4pPr marL="1368734" indent="0">
              <a:buNone/>
              <a:defRPr sz="1600" b="1"/>
            </a:lvl4pPr>
            <a:lvl5pPr marL="1824363" indent="0">
              <a:buNone/>
              <a:defRPr sz="1600" b="1"/>
            </a:lvl5pPr>
            <a:lvl6pPr marL="2280580" indent="0">
              <a:buNone/>
              <a:defRPr sz="1600" b="1"/>
            </a:lvl6pPr>
            <a:lvl7pPr marL="2736835" indent="0">
              <a:buNone/>
              <a:defRPr sz="1600" b="1"/>
            </a:lvl7pPr>
            <a:lvl8pPr marL="3193067" indent="0">
              <a:buNone/>
              <a:defRPr sz="1600" b="1"/>
            </a:lvl8pPr>
            <a:lvl9pPr marL="364931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37628" y="1940837"/>
            <a:ext cx="4296375" cy="35260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056" y="243667"/>
            <a:ext cx="3197813" cy="1037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00250" y="243668"/>
            <a:ext cx="5433750" cy="5223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6056" y="1280667"/>
            <a:ext cx="3197813" cy="4186250"/>
          </a:xfrm>
        </p:spPr>
        <p:txBody>
          <a:bodyPr/>
          <a:lstStyle>
            <a:lvl1pPr marL="0" indent="0">
              <a:buNone/>
              <a:defRPr sz="1400"/>
            </a:lvl1pPr>
            <a:lvl2pPr marL="456240" indent="0">
              <a:buNone/>
              <a:defRPr sz="1200"/>
            </a:lvl2pPr>
            <a:lvl3pPr marL="912496" indent="0">
              <a:buNone/>
              <a:defRPr sz="1000"/>
            </a:lvl3pPr>
            <a:lvl4pPr marL="1368734" indent="0">
              <a:buNone/>
              <a:defRPr sz="900"/>
            </a:lvl4pPr>
            <a:lvl5pPr marL="1824363" indent="0">
              <a:buNone/>
              <a:defRPr sz="900"/>
            </a:lvl5pPr>
            <a:lvl6pPr marL="2280580" indent="0">
              <a:buNone/>
              <a:defRPr sz="900"/>
            </a:lvl6pPr>
            <a:lvl7pPr marL="2736835" indent="0">
              <a:buNone/>
              <a:defRPr sz="900"/>
            </a:lvl7pPr>
            <a:lvl8pPr marL="3193067" indent="0">
              <a:buNone/>
              <a:defRPr sz="900"/>
            </a:lvl8pPr>
            <a:lvl9pPr marL="3649314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188" y="4284003"/>
            <a:ext cx="5832000" cy="5057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05188" y="546833"/>
            <a:ext cx="5832000" cy="3672000"/>
          </a:xfrm>
        </p:spPr>
        <p:txBody>
          <a:bodyPr/>
          <a:lstStyle>
            <a:lvl1pPr marL="0" indent="0">
              <a:buNone/>
              <a:defRPr sz="3200"/>
            </a:lvl1pPr>
            <a:lvl2pPr marL="456240" indent="0">
              <a:buNone/>
              <a:defRPr sz="2800"/>
            </a:lvl2pPr>
            <a:lvl3pPr marL="912496" indent="0">
              <a:buNone/>
              <a:defRPr sz="2400"/>
            </a:lvl3pPr>
            <a:lvl4pPr marL="1368734" indent="0">
              <a:buNone/>
              <a:defRPr sz="2000"/>
            </a:lvl4pPr>
            <a:lvl5pPr marL="1824363" indent="0">
              <a:buNone/>
              <a:defRPr sz="2000"/>
            </a:lvl5pPr>
            <a:lvl6pPr marL="2280580" indent="0">
              <a:buNone/>
              <a:defRPr sz="2000"/>
            </a:lvl6pPr>
            <a:lvl7pPr marL="2736835" indent="0">
              <a:buNone/>
              <a:defRPr sz="2000"/>
            </a:lvl7pPr>
            <a:lvl8pPr marL="3193067" indent="0">
              <a:buNone/>
              <a:defRPr sz="2000"/>
            </a:lvl8pPr>
            <a:lvl9pPr marL="3649314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05188" y="4789754"/>
            <a:ext cx="5832000" cy="718250"/>
          </a:xfrm>
        </p:spPr>
        <p:txBody>
          <a:bodyPr/>
          <a:lstStyle>
            <a:lvl1pPr marL="0" indent="0">
              <a:buNone/>
              <a:defRPr sz="1400"/>
            </a:lvl1pPr>
            <a:lvl2pPr marL="456240" indent="0">
              <a:buNone/>
              <a:defRPr sz="1200"/>
            </a:lvl2pPr>
            <a:lvl3pPr marL="912496" indent="0">
              <a:buNone/>
              <a:defRPr sz="1000"/>
            </a:lvl3pPr>
            <a:lvl4pPr marL="1368734" indent="0">
              <a:buNone/>
              <a:defRPr sz="900"/>
            </a:lvl4pPr>
            <a:lvl5pPr marL="1824363" indent="0">
              <a:buNone/>
              <a:defRPr sz="900"/>
            </a:lvl5pPr>
            <a:lvl6pPr marL="2280580" indent="0">
              <a:buNone/>
              <a:defRPr sz="900"/>
            </a:lvl6pPr>
            <a:lvl7pPr marL="2736835" indent="0">
              <a:buNone/>
              <a:defRPr sz="900"/>
            </a:lvl7pPr>
            <a:lvl8pPr marL="3193067" indent="0">
              <a:buNone/>
              <a:defRPr sz="900"/>
            </a:lvl8pPr>
            <a:lvl9pPr marL="3649314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6002" y="245087"/>
            <a:ext cx="8748000" cy="1020000"/>
          </a:xfrm>
          <a:prstGeom prst="rect">
            <a:avLst/>
          </a:prstGeom>
        </p:spPr>
        <p:txBody>
          <a:bodyPr vert="horz" lIns="91246" tIns="45627" rIns="91246" bIns="4562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6002" y="1428055"/>
            <a:ext cx="8748000" cy="4038917"/>
          </a:xfrm>
          <a:prstGeom prst="rect">
            <a:avLst/>
          </a:prstGeom>
        </p:spPr>
        <p:txBody>
          <a:bodyPr vert="horz" lIns="91246" tIns="45627" rIns="91246" bIns="4562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86002" y="5672333"/>
            <a:ext cx="2268000" cy="325833"/>
          </a:xfrm>
          <a:prstGeom prst="rect">
            <a:avLst/>
          </a:prstGeom>
        </p:spPr>
        <p:txBody>
          <a:bodyPr vert="horz" lIns="91246" tIns="45627" rIns="91246" bIns="4562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395E3-9D09-4715-8B17-48BF6A605A18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21000" y="5672333"/>
            <a:ext cx="3078000" cy="325833"/>
          </a:xfrm>
          <a:prstGeom prst="rect">
            <a:avLst/>
          </a:prstGeom>
        </p:spPr>
        <p:txBody>
          <a:bodyPr vert="horz" lIns="91246" tIns="45627" rIns="91246" bIns="4562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66002" y="5672333"/>
            <a:ext cx="2268000" cy="325833"/>
          </a:xfrm>
          <a:prstGeom prst="rect">
            <a:avLst/>
          </a:prstGeom>
        </p:spPr>
        <p:txBody>
          <a:bodyPr vert="horz" lIns="91246" tIns="45627" rIns="91246" bIns="4562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17B5-5009-4EC6-AA19-B9ABEFDCA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249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185" indent="-342185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406" indent="-285148" algn="l" defTabSz="91249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595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6212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2431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8697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45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188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425" indent="-228117" algn="l" defTabSz="912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40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496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734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363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80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35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3067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314" algn="l" defTabSz="9124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691" y="168396"/>
            <a:ext cx="7770622" cy="12851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32435" y="972273"/>
            <a:ext cx="1030660" cy="2123470"/>
          </a:xfrm>
          <a:prstGeom prst="rect">
            <a:avLst/>
          </a:prstGeom>
          <a:noFill/>
        </p:spPr>
        <p:txBody>
          <a:bodyPr wrap="none" lIns="91246" tIns="45627" rIns="91246" bIns="45627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</a:rPr>
              <a:t>阴</a:t>
            </a:r>
            <a:endParaRPr lang="en-US" altLang="zh-CN" sz="6600" dirty="0">
              <a:solidFill>
                <a:schemeClr val="bg1"/>
              </a:solidFill>
            </a:endParaRPr>
          </a:p>
          <a:p>
            <a:r>
              <a:rPr lang="zh-CN" altLang="en-US" sz="6600" dirty="0">
                <a:solidFill>
                  <a:schemeClr val="bg1"/>
                </a:solidFill>
              </a:rPr>
              <a:t>乐</a:t>
            </a:r>
          </a:p>
        </p:txBody>
      </p:sp>
      <p:pic>
        <p:nvPicPr>
          <p:cNvPr id="8" name="图片 7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694545" cy="6129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1870" y="850925"/>
            <a:ext cx="1415380" cy="3046800"/>
          </a:xfrm>
          <a:prstGeom prst="rect">
            <a:avLst/>
          </a:prstGeom>
          <a:noFill/>
        </p:spPr>
        <p:txBody>
          <a:bodyPr wrap="none" lIns="91246" tIns="45627" rIns="91246" bIns="45627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阴</a:t>
            </a:r>
          </a:p>
          <a:p>
            <a:r>
              <a:rPr lang="zh-CN" altLang="en-US" sz="9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00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47"/>
            <a:ext cx="6120130" cy="6120130"/>
          </a:xfrm>
          <a:prstGeom prst="rect">
            <a:avLst/>
          </a:prstGeom>
        </p:spPr>
      </p:pic>
      <p:pic>
        <p:nvPicPr>
          <p:cNvPr id="7" name="图片 6" descr="微信图片_202112072242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95" y="636"/>
            <a:ext cx="3600450" cy="6119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00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"/>
            <a:ext cx="4932139" cy="6151784"/>
          </a:xfrm>
          <a:prstGeom prst="rect">
            <a:avLst/>
          </a:prstGeom>
        </p:spPr>
      </p:pic>
      <p:pic>
        <p:nvPicPr>
          <p:cNvPr id="13" name="图片 12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" y="14723"/>
            <a:ext cx="4609173" cy="6146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781E-6 -2.93935E-6 C 0.00033 -0.17885 0.11003 -0.32426 0.24551 -0.32426 C 0.38084 -0.324 0.49135 -0.17911 0.49135 -2.93935E-6 C 0.49135 0.17885 0.38084 0.32375 0.24551 0.32375 C 0.11003 0.32375 -3.43781E-6 0.17911 -3.43781E-6 -2.93935E-6 Z " pathEditMode="relative" rAng="16200000" ptsTypes="fffff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67" y="-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79" y="0"/>
            <a:ext cx="4592577" cy="6124248"/>
          </a:xfrm>
          <a:prstGeom prst="rect">
            <a:avLst/>
          </a:prstGeom>
        </p:spPr>
      </p:pic>
      <p:pic>
        <p:nvPicPr>
          <p:cNvPr id="5" name="图片 4" descr="004"/>
          <p:cNvPicPr>
            <a:picLocks noChangeAspect="1"/>
          </p:cNvPicPr>
          <p:nvPr/>
        </p:nvPicPr>
        <p:blipFill rotWithShape="1">
          <a:blip r:embed="rId3"/>
          <a:srcRect r="50000" b="50000"/>
          <a:stretch/>
        </p:blipFill>
        <p:spPr>
          <a:xfrm>
            <a:off x="4544366" y="20687"/>
            <a:ext cx="2497178" cy="2497178"/>
          </a:xfrm>
          <a:prstGeom prst="rect">
            <a:avLst/>
          </a:prstGeom>
        </p:spPr>
      </p:pic>
      <p:pic>
        <p:nvPicPr>
          <p:cNvPr id="6" name="图片 5" descr="004"/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544366" y="2517865"/>
            <a:ext cx="2497178" cy="2497178"/>
          </a:xfrm>
          <a:prstGeom prst="rect">
            <a:avLst/>
          </a:prstGeom>
        </p:spPr>
      </p:pic>
      <p:pic>
        <p:nvPicPr>
          <p:cNvPr id="7" name="图片 6" descr="004"/>
          <p:cNvPicPr>
            <a:picLocks noChangeAspect="1"/>
          </p:cNvPicPr>
          <p:nvPr/>
        </p:nvPicPr>
        <p:blipFill rotWithShape="1">
          <a:blip r:embed="rId3"/>
          <a:srcRect l="46654" b="50000"/>
          <a:stretch/>
        </p:blipFill>
        <p:spPr>
          <a:xfrm>
            <a:off x="6876355" y="20687"/>
            <a:ext cx="2664296" cy="2497178"/>
          </a:xfrm>
          <a:prstGeom prst="rect">
            <a:avLst/>
          </a:prstGeom>
        </p:spPr>
      </p:pic>
      <p:pic>
        <p:nvPicPr>
          <p:cNvPr id="8" name="图片 7" descr="004"/>
          <p:cNvPicPr>
            <a:picLocks noChangeAspect="1"/>
          </p:cNvPicPr>
          <p:nvPr/>
        </p:nvPicPr>
        <p:blipFill rotWithShape="1">
          <a:blip r:embed="rId3"/>
          <a:srcRect l="45144" t="50000"/>
          <a:stretch/>
        </p:blipFill>
        <p:spPr>
          <a:xfrm>
            <a:off x="6797946" y="2517865"/>
            <a:ext cx="2739703" cy="24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92491E-7 0 L 0.49543 0.01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63" y="5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75" y="-9798"/>
            <a:ext cx="4999330" cy="4999330"/>
          </a:xfrm>
          <a:prstGeom prst="rect">
            <a:avLst/>
          </a:prstGeom>
        </p:spPr>
      </p:pic>
      <p:pic>
        <p:nvPicPr>
          <p:cNvPr id="5" name="图片 4" descr="0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953470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9.95851E-7 L -0.2585 9.95851E-7 C -0.37419 9.95851E-7 -0.51667 0.28786 -0.51667 0.52178 L -0.51667 1.04616 " pathEditMode="relative" rAng="0" ptsTypes="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33" y="52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" y="-1"/>
            <a:ext cx="2953470" cy="6119813"/>
          </a:xfrm>
          <a:prstGeom prst="rect">
            <a:avLst/>
          </a:prstGeom>
        </p:spPr>
      </p:pic>
      <p:pic>
        <p:nvPicPr>
          <p:cNvPr id="5" name="Picture 2" descr="https://gimg2.baidu.com/image_search/src=http%3A%2F%2Finews.gtimg.com%2Fnewsapp_bt%2F0%2F4273439443%2F641&amp;refer=http%3A%2F%2Finews.gtimg.com&amp;app=2002&amp;size=f9999,10000&amp;q=a80&amp;n=0&amp;g=0n&amp;fmt=jpeg?sec=1641741190&amp;t=47e8bd63c53337bbfef7f0d0bb313d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07446" cy="543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4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gimg2.baidu.com/image_search/src=http%3A%2F%2Finews.gtimg.com%2Fnewsapp_bt%2F0%2F4273439443%2F641&amp;refer=http%3A%2F%2Finews.gtimg.com&amp;app=2002&amp;size=f9999,10000&amp;q=a80&amp;n=0&amp;g=0n&amp;fmt=jpeg?sec=1641741190&amp;t=47e8bd63c53337bbfef7f0d0bb313d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26"/>
            <a:ext cx="9702043" cy="54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11" y="11608"/>
            <a:ext cx="6143818" cy="61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03" y="0"/>
            <a:ext cx="6109130" cy="6119813"/>
          </a:xfrm>
          <a:prstGeom prst="rect">
            <a:avLst/>
          </a:prstGeom>
        </p:spPr>
      </p:pic>
      <p:pic>
        <p:nvPicPr>
          <p:cNvPr id="5" name="图片 4" descr="田一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6" y="-1"/>
            <a:ext cx="4176464" cy="61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田一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907" y="12402"/>
            <a:ext cx="4124568" cy="6119813"/>
          </a:xfrm>
          <a:prstGeom prst="rect">
            <a:avLst/>
          </a:prstGeom>
        </p:spPr>
      </p:pic>
      <p:pic>
        <p:nvPicPr>
          <p:cNvPr id="5" name="图片 4" descr="0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983" y="12401"/>
            <a:ext cx="3744416" cy="60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986 L 0.23186 0.14823 C 0.27974 0.18042 0.35131 0.19833 0.4268 0.19833 C 0.51242 0.19833 0.58039 0.18042 0.62843 0.14823 L 0.85785 0.0098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5" y="94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578 0.01505 L -0.68398 0.18016 C -0.6312 0.21807 -0.55277 0.23883 -0.47026 0.23883 C -0.3763 0.23883 -0.30163 0.21807 -0.24885 0.18016 L 0.00278 0.01505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28" y="111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923" y="-29643"/>
            <a:ext cx="3816424" cy="6173587"/>
          </a:xfrm>
          <a:prstGeom prst="rect">
            <a:avLst/>
          </a:prstGeom>
        </p:spPr>
      </p:pic>
      <p:pic>
        <p:nvPicPr>
          <p:cNvPr id="6" name="图片 5" descr="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02" y="32460"/>
            <a:ext cx="3635678" cy="604937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95" y="-29643"/>
            <a:ext cx="4435778" cy="405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564" y="2262305"/>
            <a:ext cx="4575916" cy="388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3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825E-6 -3.19336E-6 L 0.29252 0.0007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6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859" y="41790"/>
            <a:ext cx="3635678" cy="60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52" y="0"/>
            <a:ext cx="9713595" cy="612013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0130"/>
            <a:ext cx="7179310" cy="4038600"/>
          </a:xfrm>
          <a:prstGeom prst="rect">
            <a:avLst/>
          </a:prstGeom>
        </p:spPr>
      </p:pic>
      <p:pic>
        <p:nvPicPr>
          <p:cNvPr id="6" name="图片 5" descr="0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15" y="1043305"/>
            <a:ext cx="2751455" cy="412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000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771" y="179586"/>
            <a:ext cx="6120819" cy="5622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1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5" y="0"/>
            <a:ext cx="9710420" cy="612013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001.jpg"/>
          <p:cNvPicPr>
            <a:picLocks noGrp="1" noChangeAspect="1"/>
          </p:cNvPicPr>
          <p:nvPr>
            <p:ph idx="1"/>
          </p:nvPr>
        </p:nvPicPr>
        <p:blipFill>
          <a:blip r:embed="rId6" cstate="print"/>
          <a:stretch>
            <a:fillRect/>
          </a:stretch>
        </p:blipFill>
        <p:spPr>
          <a:xfrm>
            <a:off x="251619" y="-187"/>
            <a:ext cx="9034429" cy="6120000"/>
          </a:xfrm>
        </p:spPr>
      </p:pic>
      <p:sp>
        <p:nvSpPr>
          <p:cNvPr id="5" name="TextBox 4"/>
          <p:cNvSpPr txBox="1"/>
          <p:nvPr/>
        </p:nvSpPr>
        <p:spPr>
          <a:xfrm>
            <a:off x="1044473" y="828283"/>
            <a:ext cx="1107604" cy="2308136"/>
          </a:xfrm>
          <a:prstGeom prst="rect">
            <a:avLst/>
          </a:prstGeom>
          <a:noFill/>
        </p:spPr>
        <p:txBody>
          <a:bodyPr wrap="none" lIns="91246" tIns="45627" rIns="91246" bIns="45627" rtlCol="0">
            <a:spAutoFit/>
          </a:bodyPr>
          <a:lstStyle/>
          <a:p>
            <a:r>
              <a:rPr lang="zh-CN" altLang="en-US" sz="7200" dirty="0">
                <a:latin typeface="楷体" panose="02010609060101010101" pitchFamily="49" charset="-122"/>
                <a:ea typeface="楷体" panose="02010609060101010101" pitchFamily="49" charset="-122"/>
              </a:rPr>
              <a:t>唢</a:t>
            </a:r>
            <a:endParaRPr lang="en-US" altLang="zh-CN" sz="7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7200" dirty="0">
                <a:latin typeface="楷体" panose="02010609060101010101" pitchFamily="49" charset="-122"/>
                <a:ea typeface="楷体" panose="02010609060101010101" pitchFamily="49" charset="-122"/>
              </a:rPr>
              <a:t>呐</a:t>
            </a:r>
          </a:p>
        </p:txBody>
      </p:sp>
      <p:sp>
        <p:nvSpPr>
          <p:cNvPr id="3" name="PA-文本框 2"/>
          <p:cNvSpPr txBox="1"/>
          <p:nvPr>
            <p:custDataLst>
              <p:tags r:id="rId1"/>
            </p:custDataLst>
          </p:nvPr>
        </p:nvSpPr>
        <p:spPr>
          <a:xfrm>
            <a:off x="9720263" y="57552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6" name="PA-文本框 5"/>
          <p:cNvSpPr txBox="1"/>
          <p:nvPr>
            <p:custDataLst>
              <p:tags r:id="rId2"/>
            </p:custDataLst>
          </p:nvPr>
        </p:nvSpPr>
        <p:spPr>
          <a:xfrm>
            <a:off x="-900509" y="575048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7" name="PA-文本框 6"/>
          <p:cNvSpPr txBox="1"/>
          <p:nvPr>
            <p:custDataLst>
              <p:tags r:id="rId3"/>
            </p:custDataLst>
          </p:nvPr>
        </p:nvSpPr>
        <p:spPr>
          <a:xfrm>
            <a:off x="-867196" y="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8" name="PA-文本框 7"/>
          <p:cNvSpPr txBox="1"/>
          <p:nvPr>
            <p:custDataLst>
              <p:tags r:id="rId4"/>
            </p:custDataLst>
          </p:nvPr>
        </p:nvSpPr>
        <p:spPr>
          <a:xfrm>
            <a:off x="9828683" y="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97727" y="-92333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1465" y="5658148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89307" y="5662911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97727" y="-92333"/>
            <a:ext cx="254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000" spc="-20000" smtClean="0">
                <a:solidFill>
                  <a:srgbClr val="FFA500"/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94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9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84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9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74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9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64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9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9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44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9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34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9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24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9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14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9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9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94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9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84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9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74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9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64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9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9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44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9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34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9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24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9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14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9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8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939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8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839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8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738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8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638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8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7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8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437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8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336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8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236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8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135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8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8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934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8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834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8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733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8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633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8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2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8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432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8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331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8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231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8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1307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8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2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79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92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79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82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78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72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78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62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77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77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42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76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32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76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22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75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12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75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74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92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74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82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73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72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73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62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72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72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42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71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32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71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22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709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12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704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6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919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6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819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6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718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6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618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6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7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6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417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6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316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6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216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6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115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6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6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914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6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814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6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713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6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613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6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2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6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412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6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311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6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211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6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1106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6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1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59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909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59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809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58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708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58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608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57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7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57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407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56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306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56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206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55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105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55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54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904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54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804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53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703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53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603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52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2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52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402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51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301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51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2010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508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1005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503"/>
                  </a:srgbClr>
                </a:solidFill>
              </a:rPr>
              <a:t>·</a:t>
            </a:r>
            <a:r>
              <a:rPr lang="en-US" altLang="zh-CN" sz="3000" spc="-20000" smtClean="0">
                <a:solidFill>
                  <a:srgbClr val="FFA500">
                    <a:alpha val="0"/>
                  </a:srgbClr>
                </a:solidFill>
              </a:rPr>
              <a:t>·</a:t>
            </a:r>
            <a:endParaRPr lang="zh-CN" altLang="en-US" sz="3000" spc="-20000">
              <a:solidFill>
                <a:srgbClr val="FFA500">
                  <a:alpha val="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-1.100369 0 E" pathEditMode="relative">
                                      <p:cBhvr from="" to="">
                                        <p:cTn id="1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48"/>
                            </p:stCondLst>
                            <p:childTnLst>
                              <p:par>
                                <p:cTn id="1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1.092643 0.0007782734 E" pathEditMode="relative">
                                      <p:cBhvr from="" to=""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347"/>
                            </p:stCondLst>
                            <p:childTnLst>
                              <p:par>
                                <p:cTn id="2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-1.089215 -0.9404281 E" pathEditMode="relative">
                                      <p:cBhvr from="" to=""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145"/>
                            </p:stCondLst>
                            <p:childTnLst>
                              <p:par>
                                <p:cTn id="2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 0 L -1.103796 0.9396499 E" pathEditMode="relative">
                                      <p:cBhvr from="" to="">
                                        <p:cTn id="2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635"/>
            <a:ext cx="9719310" cy="6118860"/>
          </a:xfrm>
          <a:prstGeom prst="rect">
            <a:avLst/>
          </a:prstGeom>
        </p:spPr>
      </p:pic>
      <p:pic>
        <p:nvPicPr>
          <p:cNvPr id="4" name="内容占位符 8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" y="0"/>
            <a:ext cx="9719310" cy="6118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698"/>
          <a:stretch/>
        </p:blipFill>
        <p:spPr>
          <a:xfrm>
            <a:off x="55" y="55"/>
            <a:ext cx="4889363" cy="6129655"/>
          </a:xfrm>
          <a:prstGeom prst="rect">
            <a:avLst/>
          </a:prstGeom>
        </p:spPr>
      </p:pic>
      <p:pic>
        <p:nvPicPr>
          <p:cNvPr id="5" name="内容占位符 3" descr="2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860290" y="0"/>
            <a:ext cx="4859973" cy="6129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胡桃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451860" cy="6137910"/>
          </a:xfrm>
          <a:prstGeom prst="rect">
            <a:avLst/>
          </a:prstGeom>
        </p:spPr>
      </p:pic>
      <p:sp>
        <p:nvSpPr>
          <p:cNvPr id="5" name="PA-文本框 4"/>
          <p:cNvSpPr txBox="1"/>
          <p:nvPr>
            <p:custDataLst>
              <p:tags r:id="rId1"/>
            </p:custDataLst>
          </p:nvPr>
        </p:nvSpPr>
        <p:spPr>
          <a:xfrm>
            <a:off x="3697605" y="426746"/>
            <a:ext cx="5340350" cy="4524128"/>
          </a:xfrm>
          <a:prstGeom prst="rect">
            <a:avLst/>
          </a:prstGeom>
          <a:noFill/>
        </p:spPr>
        <p:txBody>
          <a:bodyPr wrap="square" lIns="91246" tIns="45627" rIns="91246" bIns="45627" rtlCol="0">
            <a:sp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赤团开时斜飞去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最不安神晴又复雨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逗留采血色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伴君眠花房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无可奈何燃花作香</a:t>
            </a:r>
          </a:p>
          <a:p>
            <a:r>
              <a:rPr lang="zh-CN" altLang="en-US" sz="4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幽蝶能留一缕芳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sin(Pi*$)*0.05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$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01*sin(1*pi*$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5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" dur="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3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A-内容占位符 3" descr="恋爱循环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0" y="-580"/>
            <a:ext cx="9712325" cy="6108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" y="1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sin(2*$*pi)/1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0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9869E-6 -1.1838E-6 L 0.29526 0.19185 C 0.35719 0.23598 0.45033 0.26013 0.54772 0.26013 C 0.65801 0.26013 0.74592 0.23598 0.80785 0.19185 L 1.10442 -1.1838E-6 " pathEditMode="relative" rAng="0" ptsTypes="FffFF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2" y="13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C:\Users\Administrator\AppData\Local\kingsoft\WPS Cloud Files\userdata\qing\filecache\星星点灯的云文档\微信图片_20211207224253.jpg微信图片_2021120722425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5" y="0"/>
            <a:ext cx="9719945" cy="612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5948 4.88058E-6 L -0.77533 0.10955 C -0.71585 0.13421 -0.62713 0.14797 -0.53366 0.14797 C -0.42794 0.14797 -0.34347 0.13421 -0.28383 0.10955 L 2.67974E-6 4.88058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0" y="73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516E-6 -1.70301E-6 C -0.00196 -0.05685 0.00425 -0.0784 -0.01177 -0.11682 C -0.04134 -0.04621 -0.01994 -0.10306 -0.01471 0.10281 C -0.0134 0.15343 -0.00719 0.20872 0.00294 0.25701 C 0.00997 0.36864 0.00082 0.50883 0.02353 0.61682 C 0.03202 0.79232 0.03235 0.97041 0.03235 1.14486 " pathEditMode="relative" ptsTypes="fffff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48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54</Words>
  <Application>Microsoft Office PowerPoint</Application>
  <PresentationFormat>自定义</PresentationFormat>
  <Paragraphs>20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xb21cn</cp:lastModifiedBy>
  <cp:revision>17</cp:revision>
  <dcterms:created xsi:type="dcterms:W3CDTF">2021-12-06T04:22:00Z</dcterms:created>
  <dcterms:modified xsi:type="dcterms:W3CDTF">2021-12-14T14:54:49Z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F38C6A20A0F142069A037348DEDA8108</vt:lpwstr>
  </property>
  <property fmtid="{D5CDD505-2E9C-101B-9397-08002B2CF9AE}" pid="3" name="KSOProductBuildVer">
    <vt:lpwstr>2052-11.1.0.11115</vt:lpwstr>
  </property>
</Properties>
</file>